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47" d="100"/>
          <a:sy n="47" d="100"/>
        </p:scale>
        <p:origin x="-1363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145AF-0DF9-4DE8-B05C-A40D9DD255E8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E3B64-A51E-44C2-B32B-346E8C82D4B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145AF-0DF9-4DE8-B05C-A40D9DD255E8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E3B64-A51E-44C2-B32B-346E8C82D4B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145AF-0DF9-4DE8-B05C-A40D9DD255E8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E3B64-A51E-44C2-B32B-346E8C82D4B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145AF-0DF9-4DE8-B05C-A40D9DD255E8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E3B64-A51E-44C2-B32B-346E8C82D4B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145AF-0DF9-4DE8-B05C-A40D9DD255E8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E3B64-A51E-44C2-B32B-346E8C82D4B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145AF-0DF9-4DE8-B05C-A40D9DD255E8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E3B64-A51E-44C2-B32B-346E8C82D4B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145AF-0DF9-4DE8-B05C-A40D9DD255E8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E3B64-A51E-44C2-B32B-346E8C82D4B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145AF-0DF9-4DE8-B05C-A40D9DD255E8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E3B64-A51E-44C2-B32B-346E8C82D4B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145AF-0DF9-4DE8-B05C-A40D9DD255E8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E3B64-A51E-44C2-B32B-346E8C82D4B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145AF-0DF9-4DE8-B05C-A40D9DD255E8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E3B64-A51E-44C2-B32B-346E8C82D4B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145AF-0DF9-4DE8-B05C-A40D9DD255E8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E3B64-A51E-44C2-B32B-346E8C82D4B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145AF-0DF9-4DE8-B05C-A40D9DD255E8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E3B64-A51E-44C2-B32B-346E8C82D4B0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التحفيز 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428760"/>
          </a:xfrm>
        </p:spPr>
        <p:txBody>
          <a:bodyPr/>
          <a:lstStyle/>
          <a:p>
            <a:r>
              <a:rPr lang="ar-IQ" dirty="0" smtClean="0"/>
              <a:t>اغراض التحفيز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3840171"/>
          </a:xfrm>
        </p:spPr>
        <p:txBody>
          <a:bodyPr>
            <a:normAutofit/>
          </a:bodyPr>
          <a:lstStyle/>
          <a:p>
            <a:r>
              <a:rPr lang="ar-IQ" sz="2800" dirty="0" smtClean="0"/>
              <a:t>تحسين الانجاز</a:t>
            </a:r>
          </a:p>
          <a:p>
            <a:pPr>
              <a:buNone/>
            </a:pPr>
            <a:endParaRPr lang="ar-IQ" sz="2800" dirty="0" smtClean="0"/>
          </a:p>
          <a:p>
            <a:r>
              <a:rPr lang="ar-IQ" sz="2800" dirty="0" smtClean="0"/>
              <a:t>الثبات في التدريب على الفعالية </a:t>
            </a:r>
          </a:p>
          <a:p>
            <a:endParaRPr lang="ar-IQ" sz="2800" dirty="0" smtClean="0"/>
          </a:p>
          <a:p>
            <a:r>
              <a:rPr lang="ar-IQ" sz="2800" dirty="0" smtClean="0"/>
              <a:t>زيادة الجهد اثناء التدريب واثناء المنافسة</a:t>
            </a:r>
          </a:p>
          <a:p>
            <a:pPr>
              <a:buNone/>
            </a:pPr>
            <a:r>
              <a:rPr lang="ar-IQ" sz="2800" dirty="0" smtClean="0"/>
              <a:t> </a:t>
            </a:r>
          </a:p>
          <a:p>
            <a:r>
              <a:rPr lang="ar-IQ" sz="2800" dirty="0" smtClean="0"/>
              <a:t>اختيار وتفضيل فعالية دون اخرى</a:t>
            </a:r>
            <a:endParaRPr lang="ar-IQ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214446"/>
          </a:xfrm>
        </p:spPr>
        <p:txBody>
          <a:bodyPr/>
          <a:lstStyle/>
          <a:p>
            <a:r>
              <a:rPr lang="ar-IQ" dirty="0" smtClean="0"/>
              <a:t>المتغيرات التي تؤثر في مصادر التحفيز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txBody>
          <a:bodyPr/>
          <a:lstStyle/>
          <a:p>
            <a:r>
              <a:rPr lang="ar-IQ" sz="2800" dirty="0" smtClean="0"/>
              <a:t>المتغيرات الشخصية</a:t>
            </a:r>
          </a:p>
          <a:p>
            <a:pPr>
              <a:buNone/>
            </a:pPr>
            <a:r>
              <a:rPr lang="ar-IQ" sz="2800" dirty="0" smtClean="0"/>
              <a:t> </a:t>
            </a:r>
          </a:p>
          <a:p>
            <a:r>
              <a:rPr lang="ar-IQ" sz="2800" dirty="0" smtClean="0"/>
              <a:t>المتغيرات الاجتماعية </a:t>
            </a:r>
          </a:p>
          <a:p>
            <a:pPr>
              <a:buNone/>
            </a:pPr>
            <a:endParaRPr lang="ar-IQ" sz="2800" dirty="0" smtClean="0"/>
          </a:p>
          <a:p>
            <a:r>
              <a:rPr lang="ar-IQ" sz="2800" dirty="0" smtClean="0"/>
              <a:t>متغيرات تتعلق بالفعالية </a:t>
            </a:r>
          </a:p>
          <a:p>
            <a:pPr>
              <a:buNone/>
            </a:pPr>
            <a:endParaRPr lang="ar-IQ" sz="2800" dirty="0" smtClean="0"/>
          </a:p>
          <a:p>
            <a:r>
              <a:rPr lang="ar-IQ" sz="2800" dirty="0" smtClean="0"/>
              <a:t>المتغيرات الظرفية</a:t>
            </a:r>
            <a:r>
              <a:rPr lang="ar-IQ" dirty="0" smtClean="0"/>
              <a:t> </a:t>
            </a:r>
            <a:endParaRPr lang="ar-IQ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071570"/>
          </a:xfrm>
        </p:spPr>
        <p:txBody>
          <a:bodyPr>
            <a:normAutofit/>
          </a:bodyPr>
          <a:lstStyle/>
          <a:p>
            <a:r>
              <a:rPr lang="ar-IQ" dirty="0" smtClean="0"/>
              <a:t>نظريات الحافز والانجاز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3697295"/>
          </a:xfrm>
        </p:spPr>
        <p:txBody>
          <a:bodyPr/>
          <a:lstStyle/>
          <a:p>
            <a:r>
              <a:rPr lang="ar-IQ" dirty="0" smtClean="0"/>
              <a:t> نظرية الدافع </a:t>
            </a:r>
          </a:p>
          <a:p>
            <a:pPr>
              <a:buNone/>
            </a:pPr>
            <a:endParaRPr lang="ar-IQ" dirty="0" smtClean="0"/>
          </a:p>
          <a:p>
            <a:r>
              <a:rPr lang="ar-IQ" dirty="0" smtClean="0"/>
              <a:t>نظرية حرف</a:t>
            </a:r>
            <a:r>
              <a:rPr lang="ar-IQ" sz="5400" dirty="0"/>
              <a:t> </a:t>
            </a:r>
            <a:r>
              <a:rPr lang="en-US" sz="5400" dirty="0" smtClean="0"/>
              <a:t>U</a:t>
            </a:r>
            <a:r>
              <a:rPr lang="ar-IQ" sz="5400" dirty="0" smtClean="0"/>
              <a:t> </a:t>
            </a:r>
            <a:r>
              <a:rPr lang="ar-IQ" dirty="0" smtClean="0"/>
              <a:t>المقلوب</a:t>
            </a:r>
            <a:r>
              <a:rPr lang="ar-IQ" sz="5400" dirty="0" smtClean="0"/>
              <a:t> </a:t>
            </a:r>
            <a:endParaRPr lang="ar-IQ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sz="3200" dirty="0" smtClean="0"/>
              <a:t>طرق استخدام الحاجات في تحفيز الرياضي</a:t>
            </a:r>
            <a:endParaRPr lang="ar-IQ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sz="2800" dirty="0" smtClean="0"/>
              <a:t> مكافاة الاستجابات المرغوب فيها</a:t>
            </a:r>
          </a:p>
          <a:p>
            <a:r>
              <a:rPr lang="ar-IQ" sz="2800" dirty="0" smtClean="0"/>
              <a:t> الكلمات المشجعة </a:t>
            </a:r>
          </a:p>
          <a:p>
            <a:r>
              <a:rPr lang="ar-IQ" sz="2800" dirty="0"/>
              <a:t> </a:t>
            </a:r>
            <a:r>
              <a:rPr lang="ar-IQ" sz="2800" dirty="0" smtClean="0"/>
              <a:t>الموسيقى </a:t>
            </a:r>
          </a:p>
          <a:p>
            <a:r>
              <a:rPr lang="ar-IQ" sz="2800" dirty="0" smtClean="0"/>
              <a:t>المسابقة </a:t>
            </a:r>
          </a:p>
          <a:p>
            <a:r>
              <a:rPr lang="ar-IQ" sz="2800" dirty="0" smtClean="0"/>
              <a:t>معرفة الشخص لقابلياتة ومدى نجاحه</a:t>
            </a:r>
          </a:p>
          <a:p>
            <a:r>
              <a:rPr lang="ar-IQ" sz="2800" dirty="0" smtClean="0"/>
              <a:t>الحصول على تجارب نجاح </a:t>
            </a:r>
          </a:p>
          <a:p>
            <a:r>
              <a:rPr lang="ar-IQ" sz="2800" smtClean="0"/>
              <a:t>العمل نحو هدف معين </a:t>
            </a:r>
          </a:p>
          <a:p>
            <a:endParaRPr lang="ar-IQ" sz="2800" dirty="0" smtClean="0"/>
          </a:p>
          <a:p>
            <a:endParaRPr lang="ar-IQ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78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التحفيز </vt:lpstr>
      <vt:lpstr>اغراض التحفيز </vt:lpstr>
      <vt:lpstr>المتغيرات التي تؤثر في مصادر التحفيز </vt:lpstr>
      <vt:lpstr>نظريات الحافز والانجاز </vt:lpstr>
      <vt:lpstr>طرق استخدام الحاجات في تحفيز الرياضي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التحفيز</dc:title>
  <dc:creator>al eman</dc:creator>
  <cp:lastModifiedBy>al eman</cp:lastModifiedBy>
  <cp:revision>2</cp:revision>
  <dcterms:created xsi:type="dcterms:W3CDTF">2018-12-13T10:40:21Z</dcterms:created>
  <dcterms:modified xsi:type="dcterms:W3CDTF">2018-12-13T10:55:51Z</dcterms:modified>
</cp:coreProperties>
</file>